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</p:sldIdLst>
  <p:sldSz cx="9144000" cy="6858000" type="screen4x3"/>
  <p:notesSz cx="6858000" cy="9144000"/>
  <p:photoAlbum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6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0" y="-30477"/>
            <a:ext cx="9067800" cy="6889273"/>
            <a:chOff x="0" y="-30477"/>
            <a:chExt cx="9067800" cy="6889273"/>
          </a:xfrm>
        </p:grpSpPr>
        <p:cxnSp>
          <p:nvCxnSpPr>
            <p:cNvPr id="110" name="Straight Connector 109"/>
            <p:cNvCxnSpPr/>
            <p:nvPr/>
          </p:nvCxnSpPr>
          <p:spPr>
            <a:xfrm rot="16200000" flipH="1">
              <a:off x="-1447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16200000" flipH="1">
              <a:off x="-1638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-1485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-32385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16200000" flipH="1">
              <a:off x="-33147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16200000" flipH="1">
              <a:off x="-1371600" y="2971800"/>
              <a:ext cx="6858000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16200000" flipH="1">
              <a:off x="-2819400" y="3200400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-2705099" y="3238500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 flipH="1">
              <a:off x="-21336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-31242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 flipH="1">
              <a:off x="-1828799" y="3352799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 flipH="1">
              <a:off x="-28194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16200000" flipH="1">
              <a:off x="-2438400" y="3124200"/>
              <a:ext cx="6858000" cy="609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>
              <a:off x="-173164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5400000">
              <a:off x="-1142048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>
              <a:off x="-9144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-185547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 flipH="1">
              <a:off x="-26431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6200000" flipH="1">
              <a:off x="-1954530" y="3326130"/>
              <a:ext cx="6858000" cy="20574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16200000" flipH="1">
              <a:off x="-2362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16200000" flipH="1">
              <a:off x="-21336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16200000" flipH="1">
              <a:off x="1066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16200000" flipH="1">
              <a:off x="876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5400000">
              <a:off x="1028700" y="3238500"/>
              <a:ext cx="6858000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5400000">
              <a:off x="-7239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16200000" flipH="1">
              <a:off x="-8001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rot="5400000">
              <a:off x="-152400" y="3429000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rot="16200000" flipH="1">
              <a:off x="-304800" y="3200400"/>
              <a:ext cx="6858000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5400000">
              <a:off x="-190499" y="3238500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16200000" flipH="1">
              <a:off x="3810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16200000" flipH="1">
              <a:off x="-6096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16200000" flipH="1">
              <a:off x="685801" y="3352799"/>
              <a:ext cx="6858000" cy="152401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16200000" flipH="1">
              <a:off x="-304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rot="5400000">
              <a:off x="-10287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5400000">
              <a:off x="78295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rot="5400000">
              <a:off x="1372552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rot="5400000">
              <a:off x="1600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rot="5400000">
              <a:off x="65913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rot="16200000" flipH="1">
              <a:off x="-1285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rot="16200000" flipH="1">
              <a:off x="560070" y="3326130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rot="16200000" flipH="1">
              <a:off x="1524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rot="16200000" flipH="1">
              <a:off x="3810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16200000" flipH="1">
              <a:off x="2743200" y="3352801"/>
              <a:ext cx="6858000" cy="1524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rot="16200000" flipH="1">
              <a:off x="2095501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5400000">
              <a:off x="2705100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rot="5400000">
              <a:off x="1828801" y="3276600"/>
              <a:ext cx="6857999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rot="16200000" flipH="1">
              <a:off x="1066800" y="3200402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rot="16200000" flipH="1">
              <a:off x="2362201" y="3352800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rot="5400000">
              <a:off x="2646045" y="2722246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rot="5400000">
              <a:off x="3048952" y="3277553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5400000">
              <a:off x="2895600" y="3276601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5400000">
              <a:off x="2388870" y="3227071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16200000" flipH="1">
              <a:off x="22364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16200000" flipH="1">
              <a:off x="17526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16200000" flipH="1">
              <a:off x="19812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rot="5400000">
              <a:off x="3467100" y="3314701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rot="16200000" flipH="1">
              <a:off x="3467099" y="3314701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rot="5400000">
              <a:off x="4038600" y="3429001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rot="16200000" flipH="1">
              <a:off x="3886200" y="3200401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rot="5400000">
              <a:off x="4000501" y="3238501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rot="16200000" flipH="1">
              <a:off x="4572000" y="3200401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16200000" flipH="1">
              <a:off x="3733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rot="5400000">
              <a:off x="36195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rot="16200000" flipH="1">
              <a:off x="4214813" y="3252788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rot="16200000" flipH="1">
              <a:off x="47510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>
              <a:off x="43434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>
              <a:off x="4572000" y="3352801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rot="16200000" flipH="1">
              <a:off x="5257800" y="3352802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rot="16200000" flipH="1">
              <a:off x="5067300" y="3238502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rot="5400000">
              <a:off x="5219700" y="3238502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rot="16200000" flipH="1">
              <a:off x="4876801" y="3352801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rot="5400000">
              <a:off x="5527994" y="3318196"/>
              <a:ext cx="6888479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rot="5400000">
              <a:off x="4850130" y="3227072"/>
              <a:ext cx="6858000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rot="16200000" flipH="1">
              <a:off x="4751070" y="3326132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5562599" y="3429001"/>
              <a:ext cx="685800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5400000">
              <a:off x="2552700" y="3390900"/>
              <a:ext cx="6858000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rot="16200000" flipH="1">
              <a:off x="3048000" y="3352800"/>
              <a:ext cx="6858000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rot="16200000" flipH="1">
              <a:off x="3238500" y="3238500"/>
              <a:ext cx="6858000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rot="5400000">
              <a:off x="2133600" y="3276600"/>
              <a:ext cx="6858000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rot="16200000" flipH="1">
              <a:off x="3148013" y="3252789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rot="5400000">
              <a:off x="3771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5400000">
              <a:off x="4229100" y="2933700"/>
              <a:ext cx="6858000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 rot="16200000" flipH="1">
              <a:off x="1371600" y="3200403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0D36-12DD-441A-8190-E9B35E056C1C}" type="datetimeFigureOut">
              <a:rPr lang="nl-NL" smtClean="0"/>
              <a:t>23-5-2013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CED8A-98C7-40FD-A036-8DA40ACCC5ED}" type="slidenum">
              <a:rPr lang="nl-NL" smtClean="0"/>
              <a:t>‹nr.›</a:t>
            </a:fld>
            <a:endParaRPr lang="nl-NL"/>
          </a:p>
        </p:txBody>
      </p:sp>
      <p:sp>
        <p:nvSpPr>
          <p:cNvPr id="113" name="Rectangle 112"/>
          <p:cNvSpPr/>
          <p:nvPr/>
        </p:nvSpPr>
        <p:spPr>
          <a:xfrm>
            <a:off x="0" y="1905000"/>
            <a:ext cx="4953000" cy="3124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0" y="2057400"/>
            <a:ext cx="4801394" cy="2820988"/>
            <a:chOff x="0" y="2057400"/>
            <a:chExt cx="4801394" cy="2820988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0" y="20574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0" y="48768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3391694" y="3467100"/>
              <a:ext cx="2818606" cy="79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4419600" cy="1600327"/>
          </a:xfrm>
        </p:spPr>
        <p:txBody>
          <a:bodyPr anchor="b">
            <a:normAutofit/>
          </a:bodyPr>
          <a:lstStyle>
            <a:lvl1pPr algn="l">
              <a:defRPr sz="3600" b="1" cap="none" spc="40" baseline="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733800"/>
            <a:ext cx="4419600" cy="10668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0D36-12DD-441A-8190-E9B35E056C1C}" type="datetimeFigureOut">
              <a:rPr lang="nl-NL" smtClean="0"/>
              <a:t>23-5-2013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CED8A-98C7-40FD-A036-8DA40ACCC5E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0D36-12DD-441A-8190-E9B35E056C1C}" type="datetimeFigureOut">
              <a:rPr lang="nl-NL" smtClean="0"/>
              <a:t>23-5-2013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CED8A-98C7-40FD-A036-8DA40ACCC5E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0D36-12DD-441A-8190-E9B35E056C1C}" type="datetimeFigureOut">
              <a:rPr lang="nl-NL" smtClean="0"/>
              <a:t>23-5-2013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CED8A-98C7-40FD-A036-8DA40ACCC5E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2"/>
          <p:cNvGrpSpPr/>
          <p:nvPr/>
        </p:nvGrpSpPr>
        <p:grpSpPr>
          <a:xfrm>
            <a:off x="1" y="-30478"/>
            <a:ext cx="9067799" cy="4846320"/>
            <a:chOff x="1" y="-30477"/>
            <a:chExt cx="9067799" cy="4526277"/>
          </a:xfrm>
        </p:grpSpPr>
        <p:cxnSp>
          <p:nvCxnSpPr>
            <p:cNvPr id="8" name="Straight Connector 7"/>
            <p:cNvCxnSpPr/>
            <p:nvPr/>
          </p:nvCxnSpPr>
          <p:spPr>
            <a:xfrm rot="16200000" flipH="1">
              <a:off x="-2716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-4621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-3097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-206236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-213856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-195465" y="1785212"/>
              <a:ext cx="4505731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H="1">
              <a:off x="-164326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-1528964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-95746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-194806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-652664" y="2166211"/>
              <a:ext cx="4505731" cy="152401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H="1">
              <a:off x="-16432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-1790700" y="2019300"/>
              <a:ext cx="4495800" cy="4572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-55551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340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6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-67933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-1467052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-77839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-11860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 flipH="1">
              <a:off x="-9574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H="1">
              <a:off x="22429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 flipH="1">
              <a:off x="20524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2204835" y="2051912"/>
              <a:ext cx="4505731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452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H="1">
              <a:off x="37603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1023735" y="2242139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871335" y="2013812"/>
              <a:ext cx="4505731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985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155713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5665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H="1">
              <a:off x="1861936" y="2166211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8713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474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195909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25486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27763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183526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1047548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 flipH="1">
              <a:off x="1736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1328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H="1">
              <a:off x="1557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6200000" flipH="1">
              <a:off x="39193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3271636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38812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3004936" y="2090012"/>
              <a:ext cx="4505730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H="1">
              <a:off x="22429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35383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382218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4225087" y="2090965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407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356500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34126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6200000" flipH="1">
              <a:off x="29287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16200000" flipH="1">
              <a:off x="3081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4643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4643234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214735" y="2242140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6200000" flipH="1">
              <a:off x="506233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5176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H="1">
              <a:off x="57481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>
              <a:off x="49099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47956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53909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 flipH="1">
              <a:off x="5927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5519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 flipH="1">
              <a:off x="5748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6433935" y="2166213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H="1">
              <a:off x="62434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63958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6200000" flipH="1">
              <a:off x="60529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6709356" y="2136834"/>
              <a:ext cx="4525755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6026265" y="2040483"/>
              <a:ext cx="4505731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6200000" flipH="1">
              <a:off x="5927205" y="2139543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6738734" y="2242140"/>
              <a:ext cx="450573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3728835" y="2204312"/>
              <a:ext cx="4505731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H="1">
              <a:off x="4224135" y="2166212"/>
              <a:ext cx="4505731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 flipH="1">
              <a:off x="4414635" y="2051912"/>
              <a:ext cx="4505731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3309735" y="2090012"/>
              <a:ext cx="4505731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43241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49480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>
              <a:off x="5405235" y="1747112"/>
              <a:ext cx="4505731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6200000" flipH="1">
              <a:off x="2547735" y="2013814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/>
          <p:cNvSpPr/>
          <p:nvPr/>
        </p:nvSpPr>
        <p:spPr>
          <a:xfrm>
            <a:off x="0" y="4311168"/>
            <a:ext cx="9144000" cy="190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0" y="4387368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0" y="6138380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621364"/>
            <a:ext cx="8305800" cy="414649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95" name="Title 94"/>
          <p:cNvSpPr>
            <a:spLocks noGrp="1"/>
          </p:cNvSpPr>
          <p:nvPr>
            <p:ph type="title"/>
          </p:nvPr>
        </p:nvSpPr>
        <p:spPr>
          <a:xfrm>
            <a:off x="457200" y="4463568"/>
            <a:ext cx="8305800" cy="11430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0D36-12DD-441A-8190-E9B35E056C1C}" type="datetimeFigureOut">
              <a:rPr lang="nl-NL" smtClean="0"/>
              <a:t>23-5-2013</a:t>
            </a:fld>
            <a:endParaRPr lang="nl-NL"/>
          </a:p>
        </p:txBody>
      </p:sp>
      <p:sp>
        <p:nvSpPr>
          <p:cNvPr id="91" name="Footer Placeholder 9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CED8A-98C7-40FD-A036-8DA40ACCC5ED}" type="slidenum">
              <a:rPr lang="nl-NL" smtClean="0"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0D36-12DD-441A-8190-E9B35E056C1C}" type="datetimeFigureOut">
              <a:rPr lang="nl-NL" smtClean="0"/>
              <a:t>23-5-2013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CED8A-98C7-40FD-A036-8DA40ACCC5E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0D36-12DD-441A-8190-E9B35E056C1C}" type="datetimeFigureOut">
              <a:rPr lang="nl-NL" smtClean="0"/>
              <a:t>23-5-2013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CED8A-98C7-40FD-A036-8DA40ACCC5E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0D36-12DD-441A-8190-E9B35E056C1C}" type="datetimeFigureOut">
              <a:rPr lang="nl-NL" smtClean="0"/>
              <a:t>23-5-2013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CED8A-98C7-40FD-A036-8DA40ACCC5E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0D36-12DD-441A-8190-E9B35E056C1C}" type="datetimeFigureOut">
              <a:rPr lang="nl-NL" smtClean="0"/>
              <a:t>23-5-2013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CED8A-98C7-40FD-A036-8DA40ACCC5ED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273050"/>
            <a:ext cx="5486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0D36-12DD-441A-8190-E9B35E056C1C}" type="datetimeFigureOut">
              <a:rPr lang="nl-NL" smtClean="0"/>
              <a:t>23-5-2013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CED8A-98C7-40FD-A036-8DA40ACCC5ED}" type="slidenum">
              <a:rPr lang="nl-NL" smtClean="0"/>
              <a:t>‹nr.›</a:t>
            </a:fld>
            <a:endParaRPr lang="nl-NL"/>
          </a:p>
        </p:txBody>
      </p:sp>
      <p:sp>
        <p:nvSpPr>
          <p:cNvPr id="37" name="Rectangle 36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01952"/>
            <a:ext cx="2377440" cy="137160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lang="en-US" sz="2600" b="1" kern="1200" cap="none" spc="20" baseline="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3552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381000"/>
            <a:ext cx="5562600" cy="5638800"/>
          </a:xfrm>
          <a:solidFill>
            <a:schemeClr val="bg2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0D36-12DD-441A-8190-E9B35E056C1C}" type="datetimeFigureOut">
              <a:rPr lang="nl-NL" smtClean="0"/>
              <a:t>23-5-2013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CED8A-98C7-40FD-A036-8DA40ACCC5ED}" type="slidenum">
              <a:rPr lang="nl-NL" smtClean="0"/>
              <a:t>‹nr.›</a:t>
            </a:fld>
            <a:endParaRPr lang="nl-NL"/>
          </a:p>
        </p:txBody>
      </p:sp>
      <p:sp>
        <p:nvSpPr>
          <p:cNvPr id="33" name="Rectangle 32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905000"/>
            <a:ext cx="2377440" cy="1371600"/>
          </a:xfrm>
        </p:spPr>
        <p:txBody>
          <a:bodyPr anchor="b">
            <a:normAutofit/>
          </a:bodyPr>
          <a:lstStyle>
            <a:lvl1pPr algn="l">
              <a:defRPr sz="2600" b="1" cap="none" spc="20" baseline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6600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89"/>
          <p:cNvSpPr/>
          <p:nvPr/>
        </p:nvSpPr>
        <p:spPr>
          <a:xfrm>
            <a:off x="149352" y="137160"/>
            <a:ext cx="8869680" cy="6583680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5EAF0D36-12DD-441A-8190-E9B35E056C1C}" type="datetimeFigureOut">
              <a:rPr lang="nl-NL" smtClean="0"/>
              <a:t>23-5-2013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1123" y="6312408"/>
            <a:ext cx="34817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D66CED8A-98C7-40FD-A036-8DA40ACCC5ED}" type="slidenum">
              <a:rPr lang="nl-NL" smtClean="0"/>
              <a:t>‹nr.›</a:t>
            </a:fld>
            <a:endParaRPr lang="nl-NL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tabLst>
          <a:tab pos="3830638" algn="l"/>
        </a:tabLst>
        <a:defRPr sz="3600" b="1" kern="1200" cap="none" spc="50">
          <a:ln w="13335" cmpd="sng">
            <a:solidFill>
              <a:schemeClr val="accent1">
                <a:lumMod val="50000"/>
              </a:schemeClr>
            </a:solidFill>
            <a:prstDash val="solid"/>
          </a:ln>
          <a:solidFill>
            <a:schemeClr val="accent6">
              <a:tint val="1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Fotoalbum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smtClean="0"/>
              <a:t>door Vince Kerckhaert</a:t>
            </a:r>
            <a:endParaRPr lang="nl-NL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12" y="2295525"/>
            <a:ext cx="4808436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2915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5400"/>
            <a:ext cx="9144000" cy="1725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811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988" y="0"/>
            <a:ext cx="57864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1083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250"/>
            <a:ext cx="9144000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8304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7875"/>
            <a:ext cx="9144000" cy="2760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3767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975"/>
            <a:ext cx="9144000" cy="2686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9484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7775"/>
            <a:ext cx="9144000" cy="18208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5893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088"/>
            <a:ext cx="9144000" cy="5457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5585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1050"/>
            <a:ext cx="9144000" cy="529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3114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38" y="0"/>
            <a:ext cx="72231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705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3" y="0"/>
            <a:ext cx="70754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707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4325"/>
            <a:ext cx="9144000" cy="3687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2024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144000" cy="5218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3935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66484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0848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75" y="0"/>
            <a:ext cx="65214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917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088" y="0"/>
            <a:ext cx="16462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9134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75" y="0"/>
            <a:ext cx="65452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8882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80756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9969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4750"/>
            <a:ext cx="9144000" cy="196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4202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8" y="0"/>
            <a:ext cx="83153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7688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5113"/>
            <a:ext cx="9144000" cy="3787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9840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3838"/>
            <a:ext cx="9144000" cy="387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2617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925"/>
            <a:ext cx="9144000" cy="5770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7354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313"/>
            <a:ext cx="9144000" cy="3889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8098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1263"/>
            <a:ext cx="9144000" cy="1895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0718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3325"/>
            <a:ext cx="9144000" cy="1909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58917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488"/>
            <a:ext cx="9144000" cy="3881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3880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3488"/>
            <a:ext cx="9144000" cy="1851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1910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3963"/>
            <a:ext cx="9144000" cy="1870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3427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1613"/>
            <a:ext cx="9144000" cy="3913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9765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7138"/>
            <a:ext cx="9144000" cy="1863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3167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3363"/>
            <a:ext cx="9144000" cy="3851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7914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1263"/>
            <a:ext cx="9144000" cy="1895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9148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9939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425"/>
            <a:ext cx="9144000" cy="3867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2288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13" y="0"/>
            <a:ext cx="70643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9784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88" y="0"/>
            <a:ext cx="67532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4586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4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638"/>
            <a:ext cx="9144000" cy="60531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5175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25" y="0"/>
            <a:ext cx="71691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3440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738"/>
            <a:ext cx="9144000" cy="5978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6321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450"/>
            <a:ext cx="9144000" cy="600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76719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788" y="0"/>
            <a:ext cx="36528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99308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438" y="0"/>
            <a:ext cx="34115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72596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7513"/>
            <a:ext cx="9144000" cy="6022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0323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6693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038" y="0"/>
            <a:ext cx="32099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0050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25" y="0"/>
            <a:ext cx="27225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83763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6588"/>
            <a:ext cx="9144000" cy="5583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95533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0"/>
            <a:ext cx="80724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46558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8" y="0"/>
            <a:ext cx="78327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75132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0"/>
            <a:ext cx="71612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58194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3" y="0"/>
            <a:ext cx="77374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95296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5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6388"/>
            <a:ext cx="9144000" cy="3703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3746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575"/>
            <a:ext cx="9144000" cy="60372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64312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5063"/>
            <a:ext cx="9144000" cy="4587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675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0"/>
            <a:ext cx="29956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79643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6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6688"/>
            <a:ext cx="9144000" cy="3983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86904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6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3575"/>
            <a:ext cx="9144000" cy="29892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49682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6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763"/>
            <a:ext cx="9144000" cy="5068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1373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6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150"/>
            <a:ext cx="9144000" cy="4965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11085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6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225"/>
            <a:ext cx="9144000" cy="6303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63786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6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5025"/>
            <a:ext cx="9144000" cy="5187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67743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144000" cy="670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108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6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5213"/>
            <a:ext cx="9144000" cy="472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49743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6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0"/>
            <a:ext cx="9144000" cy="33004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72880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6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7200"/>
            <a:ext cx="9144000" cy="8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9223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7063"/>
            <a:ext cx="9144000" cy="3063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21422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7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8163"/>
            <a:ext cx="9144000" cy="700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77398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7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6750"/>
            <a:ext cx="9144000" cy="444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01034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7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9275"/>
            <a:ext cx="9144000" cy="6778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78797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7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9388"/>
            <a:ext cx="9144000" cy="3957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00068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7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5625"/>
            <a:ext cx="9144000" cy="666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82487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7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7700"/>
            <a:ext cx="9144000" cy="302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80593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7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86106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88509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7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86106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71452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7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86106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04621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7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2015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3475"/>
            <a:ext cx="9144000" cy="2051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496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8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7756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8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63592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8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07510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8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8" y="0"/>
            <a:ext cx="8505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21835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8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275"/>
            <a:ext cx="9144000" cy="5505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55991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8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3" y="0"/>
            <a:ext cx="86010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22913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8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888"/>
            <a:ext cx="9144000" cy="5100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49017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8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95685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8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9144000" cy="683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93929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8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3" y="0"/>
            <a:ext cx="72167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8248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4088"/>
            <a:ext cx="9144000" cy="2408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01976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9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75" y="0"/>
            <a:ext cx="69786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91147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9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8" y="0"/>
            <a:ext cx="75390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95802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9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5" y="0"/>
            <a:ext cx="71167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25456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9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88" y="0"/>
            <a:ext cx="75644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21366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9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75" y="0"/>
            <a:ext cx="69770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50732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9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3" y="0"/>
            <a:ext cx="81565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51731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38" y="0"/>
            <a:ext cx="53927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04957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1438"/>
            <a:ext cx="9144000" cy="1633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84532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5350"/>
            <a:ext cx="9144000" cy="2527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02353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8738"/>
            <a:ext cx="9144000" cy="1660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891861"/>
      </p:ext>
    </p:extLst>
  </p:cSld>
  <p:clrMapOvr>
    <a:masterClrMapping/>
  </p:clrMapOvr>
</p:sld>
</file>

<file path=ppt/theme/theme1.xml><?xml version="1.0" encoding="utf-8"?>
<a:theme xmlns:a="http://schemas.openxmlformats.org/drawingml/2006/main" name="Vlechtwerk">
  <a:themeElements>
    <a:clrScheme name="Vlechtwerk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Mediaan">
      <a:maj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Vlechtwerk">
      <a:fillStyleLst>
        <a:solidFill>
          <a:schemeClr val="phClr"/>
        </a:solidFill>
        <a:gradFill rotWithShape="1">
          <a:gsLst>
            <a:gs pos="0">
              <a:schemeClr val="phClr">
                <a:tint val="79000"/>
                <a:satMod val="180000"/>
              </a:schemeClr>
            </a:gs>
            <a:gs pos="65000">
              <a:schemeClr val="phClr">
                <a:tint val="52000"/>
                <a:satMod val="250000"/>
              </a:schemeClr>
            </a:gs>
            <a:gs pos="100000">
              <a:schemeClr val="phClr">
                <a:tint val="29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chemeClr val="phClr">
                <a:shade val="65000"/>
                <a:satMod val="15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3200000"/>
            </a:lightRig>
          </a:scene3d>
          <a:sp3d prstMaterial="dkEdge">
            <a:bevelT w="63500" h="508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hade val="95000"/>
                <a:satMod val="200000"/>
              </a:schemeClr>
            </a:gs>
            <a:gs pos="53000">
              <a:schemeClr val="phClr">
                <a:shade val="60000"/>
                <a:satMod val="220000"/>
              </a:schemeClr>
            </a:gs>
            <a:gs pos="100000">
              <a:schemeClr val="phClr">
                <a:shade val="45000"/>
                <a:satMod val="22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3000"/>
                <a:shade val="97000"/>
                <a:satMod val="230000"/>
              </a:schemeClr>
            </a:gs>
            <a:gs pos="100000">
              <a:schemeClr val="phClr">
                <a:shade val="35000"/>
                <a:satMod val="250000"/>
              </a:schemeClr>
            </a:gs>
          </a:gsLst>
          <a:path path="circle">
            <a:fillToRect l="15000" t="50000" r="85000" b="6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Thatch</Template>
  <TotalTime>3</TotalTime>
  <Words>4</Words>
  <Application>Microsoft Office PowerPoint</Application>
  <PresentationFormat>Diavoorstelling (4:3)</PresentationFormat>
  <Paragraphs>2</Paragraphs>
  <Slides>99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99</vt:i4>
      </vt:variant>
    </vt:vector>
  </HeadingPairs>
  <TitlesOfParts>
    <vt:vector size="100" baseType="lpstr">
      <vt:lpstr>Vlechtwerk</vt:lpstr>
      <vt:lpstr>Fotoalbum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Fotoalbum</dc:title>
  <dc:creator>Vince Kerckhaert</dc:creator>
  <cp:lastModifiedBy>Vince Kerckhaert</cp:lastModifiedBy>
  <cp:revision>1</cp:revision>
  <dcterms:created xsi:type="dcterms:W3CDTF">2013-05-23T14:36:50Z</dcterms:created>
  <dcterms:modified xsi:type="dcterms:W3CDTF">2013-05-23T14:39:55Z</dcterms:modified>
</cp:coreProperties>
</file>